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4" r:id="rId6"/>
    <p:sldId id="265" r:id="rId7"/>
    <p:sldId id="267" r:id="rId8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97E4-EB57-5081-D20F-66B5A037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BE11F-F614-4C92-B80C-9BB11BD38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F6651-6B15-6E8F-1C2C-6DB02BFE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8B940-0CB9-B27E-760A-867C4A06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69745-B618-A07E-2228-92ABBC1D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34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A67F-8670-455E-1543-706C7FD1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BA427-FDBA-435B-6729-694E58A1F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FCEC7-D1C3-1FD5-208B-58578EA7C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FAE51-DA5C-3458-4045-8183E247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20E08-B232-4D3E-97F6-99AEA150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27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A3A5F-F77B-0E7C-E1C8-2BC924296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EB586-A4DA-F827-7F06-DAC6731EF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FABF5-DC81-8171-218B-CB017D14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CF00C-A841-5DE4-A0BE-BF4D625B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099CD-C744-B702-4E91-F4BEF48E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73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0CB9-AC62-D74C-01EF-54B3D21D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D5DAC-6120-06EB-1A95-92AFC53CC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20927-0E75-BB01-510C-ED8B0698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D5014-4F4E-987D-B75D-911C06FD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14D-2758-E760-22D3-E81A9002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00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C931-3705-8E4D-DEE8-6DE8CD3A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204E4-A0A6-24A4-3CE2-5D34AE9F9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D70B1-BD18-CFFF-4994-FE85607C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96C27-221D-024E-84AD-60EED6E1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F9003-5EF6-C877-23BD-21FDC389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61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11FF-3F61-C98C-89BF-3BFDBA2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8CEE2-EEEB-ACFA-FF78-6BF31A7DE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0F065-4A7C-619B-D48C-4FE0F438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E13CF-322E-89E9-CDE9-46712210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B4B42-72B2-C52B-6176-BBE83BD2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8293B-ED2A-F67E-C445-310E42D8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812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B866-5B7C-D027-42C9-82898DD3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132E-3A4F-3FD5-ABB2-BEB2540C3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E494E-6ACC-66CF-24C1-A105B38C4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58F81-7406-9E52-6D66-29E35A05C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B9E02-9427-D2B1-1C04-DEFA1679A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EB87B8-F84D-55D9-D0E2-AB01E028C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265CF-4B94-A29E-C159-7A3984A2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62F39-CE8F-17F0-2BE2-83714041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28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FF6B-1B06-72ED-86F6-245ABB64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72848-7737-C3E9-2254-77393B64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5EFFE-1E01-4056-6092-AFC04F1F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ADEBE-75ED-1EF0-CE6F-BCEF20D5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97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8D9B71-EC0F-532C-1642-4F6E2D1A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CFCC-A5EF-A6F0-EDE4-97824685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B6C1B-11EE-F7BA-8D26-B7ADFAFD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37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04E4-0B22-7D19-1DAB-AAFBB2B4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BB8C-EE2A-BC5D-32DB-F0D91BAC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8B9DA-288E-C316-F2BA-EFC47C085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89859-38FE-8B04-AC39-AC2A45BE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5CE26-100F-EF65-E2FB-85F46315B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71F36-8009-0968-272C-A8B30DA5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80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4C13-D8CD-41FD-B822-AA678ACA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951073-9144-6389-B39F-E07D28853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74160-0BBB-87D3-593B-DEAEDCF8D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AA0B4-53BE-0952-AF6E-E9773B5F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CBE9F-02AC-5AF7-A75A-D8BF362F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F5233-4F19-4C77-CC55-6BFDEB6A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61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22D1EF-15C0-D0BD-D863-D2DCC6FE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1C23C-5B27-F0BD-8651-171DFE6FD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3413B-EA1E-0CF8-3797-F33094EB4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F921F-943B-4FDD-97B5-BFD8683C5E1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491D7-EBA6-CA01-3906-E43517653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206A-ED7E-ABF4-04E8-663721CB6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2EF36-DE5B-4116-85ED-81700C816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684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142B-9984-2D60-08BC-A2674F0952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47F58-DD7A-9D1A-FB05-CF6B57E24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206552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43)">
            <a:extLst>
              <a:ext uri="{FF2B5EF4-FFF2-40B4-BE49-F238E27FC236}">
                <a16:creationId xmlns:a16="http://schemas.microsoft.com/office/drawing/2014/main" id="{878E2AF5-9EA1-1584-DFD6-FFA3151F88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44)">
            <a:extLst>
              <a:ext uri="{FF2B5EF4-FFF2-40B4-BE49-F238E27FC236}">
                <a16:creationId xmlns:a16="http://schemas.microsoft.com/office/drawing/2014/main" id="{073A5BCB-1B99-05E0-6442-8FDFE9E9B2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3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45)">
            <a:extLst>
              <a:ext uri="{FF2B5EF4-FFF2-40B4-BE49-F238E27FC236}">
                <a16:creationId xmlns:a16="http://schemas.microsoft.com/office/drawing/2014/main" id="{7234B714-F543-0859-AB7E-9229543953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49)">
            <a:extLst>
              <a:ext uri="{FF2B5EF4-FFF2-40B4-BE49-F238E27FC236}">
                <a16:creationId xmlns:a16="http://schemas.microsoft.com/office/drawing/2014/main" id="{2995840B-DC4B-137D-EC4E-5322178EEA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7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50)">
            <a:extLst>
              <a:ext uri="{FF2B5EF4-FFF2-40B4-BE49-F238E27FC236}">
                <a16:creationId xmlns:a16="http://schemas.microsoft.com/office/drawing/2014/main" id="{9667D12D-2F47-2879-4725-BDF7FE774C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452)">
            <a:extLst>
              <a:ext uri="{FF2B5EF4-FFF2-40B4-BE49-F238E27FC236}">
                <a16:creationId xmlns:a16="http://schemas.microsoft.com/office/drawing/2014/main" id="{C1F69283-F987-9FBB-D3D1-405AC53D36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43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1</cp:revision>
  <dcterms:created xsi:type="dcterms:W3CDTF">2022-09-17T13:05:26Z</dcterms:created>
  <dcterms:modified xsi:type="dcterms:W3CDTF">2022-09-17T13:06:12Z</dcterms:modified>
</cp:coreProperties>
</file>